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3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4.xml" Type="http://schemas.openxmlformats.org/officeDocument/2006/relationships/slideLayout" Id="rId1"/><Relationship Target="../media/image13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5.xml" Type="http://schemas.openxmlformats.org/officeDocument/2006/relationships/slideLayout" Id="rId1"/><Relationship Target="http://en.wiktionary.org/wiki/ba%C3%B1o" Type="http://schemas.openxmlformats.org/officeDocument/2006/relationships/hyperlink" TargetMode="External" Id="rId4"/><Relationship Target="../media/image10.jpg" Type="http://schemas.openxmlformats.org/officeDocument/2006/relationships/image" Id="rId3"/><Relationship Target="../media/image15.jpg" Type="http://schemas.openxmlformats.org/officeDocument/2006/relationships/image" Id="rId6"/><Relationship Target="../media/image02.jpg" Type="http://schemas.openxmlformats.org/officeDocument/2006/relationships/image" Id="rId5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16.jpg" Type="http://schemas.openxmlformats.org/officeDocument/2006/relationships/image" Id="rId4"/><Relationship Target="../media/image03.png" Type="http://schemas.openxmlformats.org/officeDocument/2006/relationships/image" Id="rId3"/><Relationship Target="../media/image12.jpg" Type="http://schemas.openxmlformats.org/officeDocument/2006/relationships/image" Id="rId5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6.jpg" Type="http://schemas.openxmlformats.org/officeDocument/2006/relationships/image" Id="rId4"/><Relationship Target="../media/image17.jpg" Type="http://schemas.openxmlformats.org/officeDocument/2006/relationships/image" Id="rId3"/><Relationship Target="../media/image01.jpg" Type="http://schemas.openxmlformats.org/officeDocument/2006/relationships/image" Id="rId5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5.jpg" Type="http://schemas.openxmlformats.org/officeDocument/2006/relationships/image" Id="rId4"/><Relationship Target="../media/image07.jpg" Type="http://schemas.openxmlformats.org/officeDocument/2006/relationships/image" Id="rId3"/><Relationship Target="../media/image04.jpg" Type="http://schemas.openxmlformats.org/officeDocument/2006/relationships/image" Id="rId5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08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09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14.jpg" Type="http://schemas.openxmlformats.org/officeDocument/2006/relationships/image" Id="rId4"/><Relationship Target="http://www.merriam-webster.com/spanish/su%C3%A9ter" Type="http://schemas.openxmlformats.org/officeDocument/2006/relationships/hyperlink" TargetMode="External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5.xml" Type="http://schemas.openxmlformats.org/officeDocument/2006/relationships/slideLayout" Id="rId1"/><Relationship Target="../media/image11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759923" x="685800"/>
            <a:ext cy="1546500" cx="77724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rtl="0" lvl="0">
              <a:buClr>
                <a:srgbClr val="000000"/>
              </a:buClr>
              <a:buSzPct val="25000"/>
              <a:buFont typeface="Arial"/>
              <a:buNone/>
            </a:pPr>
            <a:r>
              <a:rPr u="sng" lang="es">
                <a:solidFill>
                  <a:srgbClr val="CC0000"/>
                </a:solidFill>
              </a:rPr>
              <a:t>Ropa</a:t>
            </a:r>
          </a:p>
          <a:p>
            <a:pPr>
              <a:buNone/>
            </a:pPr>
            <a:r>
              <a:rPr u="sng" lang="es">
                <a:solidFill>
                  <a:srgbClr val="CC0000"/>
                </a:solidFill>
              </a:rPr>
              <a:t>Creativa y Vistosa 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3850462" x="685799"/>
            <a:ext cy="1926599" cx="81543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algn="ctr" rtl="0" lvl="0">
              <a:buNone/>
            </a:pPr>
            <a:r>
              <a:rPr sz="3600" lang="es">
                <a:solidFill>
                  <a:srgbClr val="CC0000"/>
                </a:solidFill>
              </a:rPr>
              <a:t>Diseñado por </a:t>
            </a:r>
          </a:p>
          <a:p>
            <a:pPr algn="ctr">
              <a:buNone/>
            </a:pPr>
            <a:r>
              <a:rPr sz="3600" lang="es">
                <a:solidFill>
                  <a:srgbClr val="CC0000"/>
                </a:solidFill>
              </a:rPr>
              <a:t>Cody Silverman y Luke Gustavson</a:t>
            </a: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y="3697725" x="953500"/>
            <a:ext cy="2195699" cx="77520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 rtl="0" lvl="0">
              <a:buNone/>
            </a:pPr>
            <a:r>
              <a:rPr sz="9600" lang="es">
                <a:solidFill>
                  <a:srgbClr val="9900FF"/>
                </a:solidFill>
              </a:rPr>
              <a:t>
</a:t>
            </a:r>
          </a:p>
          <a:p>
            <a:r>
              <a:t/>
            </a:r>
          </a:p>
          <a:p>
            <a:pPr algn="ctr">
              <a:buNone/>
            </a:pPr>
            <a:r>
              <a:rPr b="1" sz="9600" lang="es">
                <a:solidFill>
                  <a:srgbClr val="9900FF"/>
                </a:solidFill>
              </a:rPr>
              <a:t>El Extremo!</a:t>
            </a: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579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>
              <a:buNone/>
            </a:pPr>
            <a:r>
              <a:rPr u="sng" sz="8000" lang="es">
                <a:latin typeface="Corsiva"/>
                <a:ea typeface="Corsiva"/>
                <a:cs typeface="Corsiva"/>
                <a:sym typeface="Corsiva"/>
              </a:rPr>
              <a:t>El </a:t>
            </a:r>
            <a:r>
              <a:rPr u="sng" b="1" sz="8000" lang="es">
                <a:latin typeface="Corsiva"/>
                <a:ea typeface="Corsiva"/>
                <a:cs typeface="Corsiva"/>
                <a:sym typeface="Corsiva"/>
              </a:rPr>
              <a:t>Verano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5466628" x="-3485"/>
            <a:ext cy="1279200" cx="8981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algn="just" rtl="0" lvl="0">
              <a:buNone/>
            </a:pPr>
            <a:r>
              <a:rPr sz="2400" lang="es">
                <a:solidFill>
                  <a:srgbClr val="0000FF"/>
                </a:solidFill>
              </a:rPr>
              <a:t> Juanita </a:t>
            </a:r>
            <a:r>
              <a:rPr b="1" sz="2400" lang="es">
                <a:solidFill>
                  <a:srgbClr val="0000FF"/>
                </a:solidFill>
              </a:rPr>
              <a:t>lleva</a:t>
            </a:r>
            <a:r>
              <a:rPr sz="2400" lang="es">
                <a:solidFill>
                  <a:srgbClr val="0000FF"/>
                </a:solidFill>
              </a:rPr>
              <a:t> un </a:t>
            </a:r>
            <a:r>
              <a:rPr b="1" sz="2400" lang="es">
                <a:solidFill>
                  <a:srgbClr val="0000FF"/>
                </a:solidFill>
              </a:rPr>
              <a:t>traje de </a:t>
            </a:r>
            <a:r>
              <a:rPr b="1" sz="2400" lang="es">
                <a:solidFill>
                  <a:srgbClr val="0000FF"/>
                </a:solidFill>
                <a:hlinkClick r:id="rId4"/>
              </a:rPr>
              <a:t>baño</a:t>
            </a:r>
            <a:r>
              <a:rPr b="1" sz="2400" lang="es">
                <a:solidFill>
                  <a:srgbClr val="0000FF"/>
                </a:solidFill>
              </a:rPr>
              <a:t> azul.</a:t>
            </a:r>
          </a:p>
          <a:p>
            <a:pPr algn="l" rtl="0" lvl="0">
              <a:buNone/>
            </a:pPr>
            <a:r>
              <a:rPr sz="2400" lang="es">
                <a:solidFill>
                  <a:srgbClr val="0000FF"/>
                </a:solidFill>
              </a:rPr>
              <a:t> Juanita es </a:t>
            </a:r>
            <a:r>
              <a:rPr b="1" sz="2400" lang="es">
                <a:solidFill>
                  <a:srgbClr val="0000FF"/>
                </a:solidFill>
              </a:rPr>
              <a:t>elegante</a:t>
            </a:r>
            <a:r>
              <a:rPr sz="2400" lang="es">
                <a:solidFill>
                  <a:srgbClr val="0000FF"/>
                </a:solidFill>
              </a:rPr>
              <a:t> y </a:t>
            </a:r>
            <a:r>
              <a:rPr b="1" sz="2400" lang="es">
                <a:solidFill>
                  <a:srgbClr val="0000FF"/>
                </a:solidFill>
              </a:rPr>
              <a:t>bonita</a:t>
            </a:r>
            <a:r>
              <a:rPr sz="2400" lang="es">
                <a:solidFill>
                  <a:srgbClr val="0000FF"/>
                </a:solidFill>
              </a:rPr>
              <a:t>. 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31" name="Shape 31"/>
          <p:cNvSpPr/>
          <p:nvPr/>
        </p:nvSpPr>
        <p:spPr>
          <a:xfrm>
            <a:off y="1086169" x="705375"/>
            <a:ext cy="3314295" cx="2207649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32" name="Shape 32"/>
          <p:cNvSpPr/>
          <p:nvPr/>
        </p:nvSpPr>
        <p:spPr>
          <a:xfrm>
            <a:off y="1063056" x="6329836"/>
            <a:ext cy="3360521" cx="2499438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33" name="Shape 33"/>
          <p:cNvSpPr txBox="1"/>
          <p:nvPr/>
        </p:nvSpPr>
        <p:spPr>
          <a:xfrm>
            <a:off y="5433478" x="4896675"/>
            <a:ext cy="1240199" cx="43502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2400" lang="es"/>
              <a:t>    </a:t>
            </a:r>
            <a:r>
              <a:rPr sz="2400" lang="es">
                <a:solidFill>
                  <a:srgbClr val="0000FF"/>
                </a:solidFill>
              </a:rPr>
              <a:t>Adela lleva un traje de baño                  </a:t>
            </a:r>
          </a:p>
          <a:p>
            <a:pPr rtl="0" lvl="0">
              <a:buNone/>
            </a:pPr>
            <a:r>
              <a:rPr b="1" sz="2400" lang="es">
                <a:solidFill>
                  <a:srgbClr val="0000FF"/>
                </a:solidFill>
              </a:rPr>
              <a:t>  rosado y cómodo.</a:t>
            </a:r>
          </a:p>
          <a:p>
            <a:r>
              <a:t/>
            </a:r>
          </a:p>
        </p:txBody>
      </p:sp>
    </p:spTree>
  </p:cSld>
  <p:clrMapOvr>
    <a:masterClrMapping/>
  </p:clrMapOvr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mc:AlternateContent>
    <mc:Choice Requires="p14">
      <p:transition spd="slow">
        <p14:prism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 rtl="0" lvl="0">
              <a:buNone/>
            </a:pPr>
            <a:r>
              <a:rPr u="sng" sz="8000" lang="es">
                <a:latin typeface="Corsiva"/>
                <a:ea typeface="Corsiva"/>
                <a:cs typeface="Corsiva"/>
                <a:sym typeface="Corsiva"/>
              </a:rPr>
              <a:t>El </a:t>
            </a:r>
            <a:r>
              <a:rPr u="sng" b="1" sz="8000" lang="es">
                <a:latin typeface="Corsiva"/>
                <a:ea typeface="Corsiva"/>
                <a:cs typeface="Corsiva"/>
                <a:sym typeface="Corsiva"/>
              </a:rPr>
              <a:t>Invierno</a:t>
            </a:r>
          </a:p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y="3089125" x="457200"/>
            <a:ext cy="4840199" cx="40385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algn="ctr" rtl="0" lvl="0">
              <a:buNone/>
            </a:pPr>
            <a:r>
              <a:rPr sz="2400" lang="es">
                <a:solidFill>
                  <a:srgbClr val="000000"/>
                </a:solidFill>
              </a:rPr>
              <a:t>
</a:t>
            </a:r>
          </a:p>
          <a:p>
            <a:r>
              <a:t/>
            </a:r>
          </a:p>
          <a:p>
            <a:r>
              <a:t/>
            </a:r>
          </a:p>
          <a:p>
            <a:pPr algn="l" rtl="0" lvl="0">
              <a:buNone/>
            </a:pPr>
            <a:r>
              <a:rPr sz="2400" lang="es">
                <a:solidFill>
                  <a:srgbClr val="274E13"/>
                </a:solidFill>
              </a:rPr>
              <a:t>Julio lleva un </a:t>
            </a:r>
            <a:r>
              <a:rPr b="1" sz="2400" lang="es">
                <a:solidFill>
                  <a:srgbClr val="274E13"/>
                </a:solidFill>
              </a:rPr>
              <a:t>abrigo negro.       </a:t>
            </a:r>
            <a:r>
              <a:rPr sz="2400" lang="es">
                <a:solidFill>
                  <a:srgbClr val="274E13"/>
                </a:solidFill>
              </a:rPr>
              <a:t>                  La </a:t>
            </a:r>
            <a:r>
              <a:rPr b="1" sz="2400" lang="es">
                <a:solidFill>
                  <a:srgbClr val="274E13"/>
                </a:solidFill>
              </a:rPr>
              <a:t>chaqueta</a:t>
            </a:r>
            <a:r>
              <a:rPr sz="2400" lang="es">
                <a:solidFill>
                  <a:srgbClr val="274E13"/>
                </a:solidFill>
              </a:rPr>
              <a:t> es </a:t>
            </a:r>
            <a:r>
              <a:rPr b="1" sz="2400" lang="es">
                <a:solidFill>
                  <a:srgbClr val="274E13"/>
                </a:solidFill>
              </a:rPr>
              <a:t>de lana.</a:t>
            </a:r>
          </a:p>
        </p:txBody>
      </p:sp>
      <p:sp>
        <p:nvSpPr>
          <p:cNvPr id="40" name="Shape 40"/>
          <p:cNvSpPr/>
          <p:nvPr/>
        </p:nvSpPr>
        <p:spPr>
          <a:xfrm>
            <a:off y="1480796" x="746275"/>
            <a:ext cy="2655291" cx="254158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41" name="Shape 41"/>
          <p:cNvSpPr/>
          <p:nvPr/>
        </p:nvSpPr>
        <p:spPr>
          <a:xfrm>
            <a:off y="1236271" x="5641519"/>
            <a:ext cy="2719340" cx="3104685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42" name="Shape 42"/>
          <p:cNvSpPr txBox="1"/>
          <p:nvPr>
            <p:ph idx="2" type="body"/>
          </p:nvPr>
        </p:nvSpPr>
        <p:spPr>
          <a:xfrm>
            <a:off y="3386400" x="5144500"/>
            <a:ext cy="3471599" cx="37077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2400" lang="es">
                <a:solidFill>
                  <a:srgbClr val="000000"/>
                </a:solidFill>
              </a:rPr>
              <a:t>
</a:t>
            </a:r>
          </a:p>
          <a:p>
            <a:r>
              <a:t/>
            </a:r>
          </a:p>
          <a:p>
            <a:pPr rtl="0" lvl="0">
              <a:buClr>
                <a:srgbClr val="000000"/>
              </a:buClr>
              <a:buSzPct val="45833"/>
              <a:buFont typeface="Arial"/>
              <a:buNone/>
            </a:pPr>
            <a:r>
              <a:rPr sz="2400" lang="es">
                <a:solidFill>
                  <a:srgbClr val="274E13"/>
                </a:solidFill>
              </a:rPr>
              <a:t>Lola lleva </a:t>
            </a:r>
            <a:r>
              <a:rPr b="1" sz="2400" lang="es">
                <a:solidFill>
                  <a:srgbClr val="274E13"/>
                </a:solidFill>
              </a:rPr>
              <a:t>pantalones </a:t>
            </a:r>
            <a:r>
              <a:rPr sz="2400" lang="es">
                <a:solidFill>
                  <a:srgbClr val="274E13"/>
                </a:solidFill>
              </a:rPr>
              <a:t>de nieve.  Lola lleva </a:t>
            </a:r>
            <a:r>
              <a:rPr b="1" sz="2400" lang="es">
                <a:solidFill>
                  <a:srgbClr val="274E13"/>
                </a:solidFill>
              </a:rPr>
              <a:t>botas</a:t>
            </a:r>
            <a:r>
              <a:rPr sz="2400" lang="es">
                <a:solidFill>
                  <a:srgbClr val="274E13"/>
                </a:solidFill>
              </a:rPr>
              <a:t> rosadas. </a:t>
            </a:r>
          </a:p>
          <a:p>
            <a:pPr algn="ctr" rtl="0" lvl="0">
              <a:buClr>
                <a:srgbClr val="000000"/>
              </a:buClr>
              <a:buSzPct val="45833"/>
              <a:buFont typeface="Arial"/>
              <a:buNone/>
            </a:pPr>
            <a:r>
              <a:rPr sz="2400" lang="es">
                <a:solidFill>
                  <a:srgbClr val="274E13"/>
                </a:solidFill>
              </a:rPr>
              <a:t>                     </a:t>
            </a:r>
            <a:r>
              <a:rPr sz="2400" lang="es">
                <a:solidFill>
                  <a:srgbClr val="000000"/>
                </a:solidFill>
              </a:rPr>
              <a:t>                         </a:t>
            </a:r>
          </a:p>
        </p:txBody>
      </p:sp>
    </p:spTree>
  </p:cSld>
  <p:clrMapOvr>
    <a:masterClrMapping/>
  </p:clrMapOvr>
  <mc:AlternateContent>
    <mc:Choice Requires="p14">
      <p:transition spd="slow">
        <p14:gallery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y="284137" x="64715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 rtl="0" lvl="0">
              <a:buNone/>
            </a:pPr>
            <a:r>
              <a:rPr u="sng" sz="8000" lang="es">
                <a:latin typeface="Corsiva"/>
                <a:ea typeface="Corsiva"/>
                <a:cs typeface="Corsiva"/>
                <a:sym typeface="Corsiva"/>
              </a:rPr>
              <a:t>El </a:t>
            </a:r>
            <a:r>
              <a:rPr u="sng" b="1" sz="8000" lang="es">
                <a:latin typeface="Corsiva"/>
                <a:ea typeface="Corsiva"/>
                <a:cs typeface="Corsiva"/>
                <a:sym typeface="Corsiva"/>
              </a:rPr>
              <a:t>Otoño</a:t>
            </a:r>
          </a:p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s">
                <a:solidFill>
                  <a:srgbClr val="000000"/>
                </a:solidFill>
              </a:rPr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lang="es">
                <a:solidFill>
                  <a:srgbClr val="F3F3F3"/>
                </a:solidFill>
              </a:rPr>
              <a:t>Gabriela lleva una chaqueta </a:t>
            </a:r>
            <a:r>
              <a:rPr b="1" lang="es">
                <a:solidFill>
                  <a:srgbClr val="F3F3F3"/>
                </a:solidFill>
              </a:rPr>
              <a:t>violeta</a:t>
            </a:r>
            <a:r>
              <a:rPr lang="es">
                <a:solidFill>
                  <a:srgbClr val="F3F3F3"/>
                </a:solidFill>
              </a:rPr>
              <a:t>. Gabriela está sentada en deja </a:t>
            </a:r>
            <a:r>
              <a:rPr b="1" lang="es">
                <a:solidFill>
                  <a:srgbClr val="F3F3F3"/>
                </a:solidFill>
              </a:rPr>
              <a:t>amarillo</a:t>
            </a:r>
            <a:r>
              <a:rPr lang="es">
                <a:solidFill>
                  <a:srgbClr val="F3F3F3"/>
                </a:solidFill>
              </a:rPr>
              <a:t>. </a:t>
            </a:r>
          </a:p>
        </p:txBody>
      </p:sp>
      <p:sp>
        <p:nvSpPr>
          <p:cNvPr id="49" name="Shape 49"/>
          <p:cNvSpPr/>
          <p:nvPr/>
        </p:nvSpPr>
        <p:spPr>
          <a:xfrm>
            <a:off y="701181" x="141067"/>
            <a:ext cy="3532283" cx="2362183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50" name="Shape 50"/>
          <p:cNvSpPr/>
          <p:nvPr/>
        </p:nvSpPr>
        <p:spPr>
          <a:xfrm>
            <a:off y="1297138" x="4991463"/>
            <a:ext cy="2340371" cx="350694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51" name="Shape 51"/>
          <p:cNvSpPr txBox="1"/>
          <p:nvPr>
            <p:ph idx="2" type="body"/>
          </p:nvPr>
        </p:nvSpPr>
        <p:spPr>
          <a:xfrm>
            <a:off y="2781625" x="356942"/>
            <a:ext cy="3903600" cx="3718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s"/>
              <a:t>
</a:t>
            </a:r>
          </a:p>
          <a:p>
            <a:r>
              <a:t/>
            </a:r>
          </a:p>
          <a:p>
            <a:pPr rtl="0" lvl="0">
              <a:buNone/>
            </a:pPr>
            <a:r>
              <a:rPr lang="es">
                <a:solidFill>
                  <a:srgbClr val="F3F3F3"/>
                </a:solidFill>
              </a:rPr>
              <a:t>Carmelo lleva </a:t>
            </a:r>
            <a:r>
              <a:rPr b="1" lang="es">
                <a:solidFill>
                  <a:srgbClr val="F3F3F3"/>
                </a:solidFill>
              </a:rPr>
              <a:t>bluejeans.</a:t>
            </a:r>
            <a:r>
              <a:rPr lang="es">
                <a:solidFill>
                  <a:srgbClr val="F3F3F3"/>
                </a:solidFill>
              </a:rPr>
              <a:t> Carmelo lleva una </a:t>
            </a:r>
            <a:r>
              <a:rPr b="1" lang="es">
                <a:solidFill>
                  <a:srgbClr val="F3F3F3"/>
                </a:solidFill>
              </a:rPr>
              <a:t>camisa blanca </a:t>
            </a:r>
            <a:r>
              <a:rPr lang="es">
                <a:solidFill>
                  <a:srgbClr val="F3F3F3"/>
                </a:solidFill>
              </a:rPr>
              <a:t>y</a:t>
            </a:r>
            <a:r>
              <a:rPr b="1" lang="es">
                <a:solidFill>
                  <a:srgbClr val="F3F3F3"/>
                </a:solidFill>
              </a:rPr>
              <a:t> zapatos marrón.</a:t>
            </a: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algn="ctr">
              <a:buNone/>
            </a:pPr>
            <a:r>
              <a:rPr u="sng" sz="8000" lang="es">
                <a:latin typeface="Corsiva"/>
                <a:ea typeface="Corsiva"/>
                <a:cs typeface="Corsiva"/>
                <a:sym typeface="Corsiva"/>
              </a:rPr>
              <a:t>La Primavera</a:t>
            </a:r>
          </a:p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s">
                <a:solidFill>
                  <a:srgbClr val="000000"/>
                </a:solidFill>
              </a:rPr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>
              <a:buNone/>
            </a:pPr>
            <a:r>
              <a:rPr lang="es">
                <a:solidFill>
                  <a:srgbClr val="FFFF00"/>
                </a:solidFill>
              </a:rPr>
              <a:t>Guadalupe lleva un </a:t>
            </a:r>
            <a:r>
              <a:rPr b="1" lang="es">
                <a:solidFill>
                  <a:srgbClr val="FFFF00"/>
                </a:solidFill>
              </a:rPr>
              <a:t>impermeable rojo.  </a:t>
            </a:r>
            <a:r>
              <a:rPr lang="es">
                <a:solidFill>
                  <a:srgbClr val="FFFF00"/>
                </a:solidFill>
              </a:rPr>
              <a:t>Guadalupe lleva </a:t>
            </a:r>
            <a:r>
              <a:rPr b="1" lang="es">
                <a:solidFill>
                  <a:srgbClr val="FFFF00"/>
                </a:solidFill>
              </a:rPr>
              <a:t>pantalones cortos </a:t>
            </a:r>
            <a:r>
              <a:rPr lang="es">
                <a:solidFill>
                  <a:srgbClr val="FFFF00"/>
                </a:solidFill>
              </a:rPr>
              <a:t>blancos.</a:t>
            </a:r>
          </a:p>
        </p:txBody>
      </p:sp>
      <p:sp>
        <p:nvSpPr>
          <p:cNvPr id="58" name="Shape 58"/>
          <p:cNvSpPr txBox="1"/>
          <p:nvPr>
            <p:ph idx="2" type="body"/>
          </p:nvPr>
        </p:nvSpPr>
        <p:spPr>
          <a:xfrm>
            <a:off y="1600200" x="4735400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s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>
              <a:buNone/>
            </a:pPr>
            <a:r>
              <a:rPr lang="es">
                <a:solidFill>
                  <a:srgbClr val="FFFF00"/>
                </a:solidFill>
              </a:rPr>
              <a:t>Leonardo lleva una </a:t>
            </a:r>
            <a:r>
              <a:rPr b="1" lang="es">
                <a:solidFill>
                  <a:srgbClr val="FFFF00"/>
                </a:solidFill>
              </a:rPr>
              <a:t>camiseta de rayas. </a:t>
            </a:r>
            <a:r>
              <a:rPr lang="es">
                <a:solidFill>
                  <a:srgbClr val="FFFF00"/>
                </a:solidFill>
              </a:rPr>
              <a:t>Es</a:t>
            </a:r>
            <a:r>
              <a:rPr b="1" lang="es">
                <a:solidFill>
                  <a:srgbClr val="FFFF00"/>
                </a:solidFill>
              </a:rPr>
              <a:t> casual.  </a:t>
            </a:r>
          </a:p>
        </p:txBody>
      </p:sp>
      <p:sp>
        <p:nvSpPr>
          <p:cNvPr id="59" name="Shape 59"/>
          <p:cNvSpPr/>
          <p:nvPr/>
        </p:nvSpPr>
        <p:spPr>
          <a:xfrm>
            <a:off y="1417637" x="680825"/>
            <a:ext cy="2422700" cx="226763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60" name="Shape 60"/>
          <p:cNvSpPr/>
          <p:nvPr/>
        </p:nvSpPr>
        <p:spPr>
          <a:xfrm>
            <a:off y="1540013" x="4735400"/>
            <a:ext cy="2212549" cx="3335989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 txBox="1"/>
          <p:nvPr>
            <p:ph type="ctrTitle"/>
          </p:nvPr>
        </p:nvSpPr>
        <p:spPr>
          <a:xfrm>
            <a:off y="331991" x="1371600"/>
            <a:ext cy="1470000" cx="6400799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>
              <a:buNone/>
            </a:pPr>
            <a:r>
              <a:rPr sz="8000" lang="es">
                <a:latin typeface="Corsiva"/>
                <a:ea typeface="Corsiva"/>
                <a:cs typeface="Corsiva"/>
                <a:sym typeface="Corsiva"/>
              </a:rPr>
              <a:t>El Verano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4427537" x="1574800"/>
            <a:ext cy="1896600" cx="65325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3000" lang="es">
                <a:solidFill>
                  <a:srgbClr val="FFFFFF"/>
                </a:solidFill>
              </a:rPr>
              <a:t>Ropa Para Verano:</a:t>
            </a:r>
          </a:p>
          <a:p>
            <a:pPr>
              <a:buNone/>
            </a:pPr>
            <a:r>
              <a:rPr b="1" sz="3000" lang="es">
                <a:solidFill>
                  <a:srgbClr val="FFFFFF"/>
                </a:solidFill>
              </a:rPr>
              <a:t>Sandalias, Aretes, Gafas de sol, Anillo y Collar</a:t>
            </a:r>
          </a:p>
        </p:txBody>
      </p:sp>
      <p:sp>
        <p:nvSpPr>
          <p:cNvPr id="67" name="Shape 67"/>
          <p:cNvSpPr/>
          <p:nvPr/>
        </p:nvSpPr>
        <p:spPr>
          <a:xfrm>
            <a:off y="1903028" x="2671500"/>
            <a:ext cy="2451959" cx="393928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type="ctrTitle"/>
          </p:nvPr>
        </p:nvSpPr>
        <p:spPr>
          <a:xfrm>
            <a:off y="248966" x="1814425"/>
            <a:ext cy="1470000" cx="6400799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>
              <a:buNone/>
            </a:pPr>
            <a:r>
              <a:rPr sz="8000" lang="es">
                <a:latin typeface="Corsiva"/>
                <a:ea typeface="Corsiva"/>
                <a:cs typeface="Corsiva"/>
                <a:sym typeface="Corsiva"/>
              </a:rPr>
              <a:t>El Invierno</a:t>
            </a:r>
          </a:p>
        </p:txBody>
      </p:sp>
      <p:sp>
        <p:nvSpPr>
          <p:cNvPr id="73" name="Shape 73"/>
          <p:cNvSpPr/>
          <p:nvPr/>
        </p:nvSpPr>
        <p:spPr>
          <a:xfrm>
            <a:off y="1901641" x="2642412"/>
            <a:ext cy="2869587" cx="431009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4942287" x="1006800"/>
            <a:ext cy="1747200" cx="71304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3000" lang="es">
                <a:solidFill>
                  <a:srgbClr val="F3F3F3"/>
                </a:solidFill>
              </a:rPr>
              <a:t>Ropa Para Invierno:</a:t>
            </a:r>
          </a:p>
          <a:p>
            <a:pPr>
              <a:buNone/>
            </a:pPr>
            <a:r>
              <a:rPr b="1" sz="3000" lang="es">
                <a:solidFill>
                  <a:srgbClr val="F3F3F3"/>
                </a:solidFill>
              </a:rPr>
              <a:t>Botas, Mitones, Pantuflas, Sombrero de Invierno, Cinturón y Bufanda</a:t>
            </a:r>
          </a:p>
        </p:txBody>
      </p:sp>
    </p:spTree>
  </p:cSld>
  <p:clrMapOvr>
    <a:masterClrMapping/>
  </p:clrMapOvr>
  <mc:AlternateContent>
    <mc:Choice Requires="p14">
      <p:transition spd="slow">
        <p14:gallery dir="l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y="274637" x="457200"/>
            <a:ext cy="1143000" cx="687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>
              <a:buNone/>
            </a:pPr>
            <a:r>
              <a:rPr sz="8000" lang="es">
                <a:latin typeface="Corsiva"/>
                <a:ea typeface="Corsiva"/>
                <a:cs typeface="Corsiva"/>
                <a:sym typeface="Corsiva"/>
              </a:rPr>
              <a:t>El Otoño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5281521" x="2149175"/>
            <a:ext cy="1477199" cx="6020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b="1" sz="3000" lang="es">
                <a:solidFill>
                  <a:srgbClr val="FFFFFF"/>
                </a:solidFill>
              </a:rPr>
              <a:t>Ropa Para Otoño:</a:t>
            </a:r>
          </a:p>
          <a:p>
            <a:pPr>
              <a:buNone/>
            </a:pPr>
            <a:r>
              <a:rPr b="1" sz="3000" lang="es">
                <a:solidFill>
                  <a:srgbClr val="FFFFFF"/>
                </a:solidFill>
                <a:hlinkClick r:id="rId3"/>
              </a:rPr>
              <a:t>Suéter</a:t>
            </a:r>
            <a:r>
              <a:rPr b="1" sz="3000" lang="es">
                <a:solidFill>
                  <a:srgbClr val="FFFFFF"/>
                </a:solidFill>
              </a:rPr>
              <a:t>, Pijama y Sudadera </a:t>
            </a:r>
          </a:p>
        </p:txBody>
      </p:sp>
      <p:sp>
        <p:nvSpPr>
          <p:cNvPr id="81" name="Shape 81"/>
          <p:cNvSpPr/>
          <p:nvPr/>
        </p:nvSpPr>
        <p:spPr>
          <a:xfrm>
            <a:off y="1579650" x="2404084"/>
            <a:ext cy="3134068" cx="468255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82" name="Shape 82"/>
          <p:cNvSpPr txBox="1"/>
          <p:nvPr/>
        </p:nvSpPr>
        <p:spPr>
          <a:xfrm>
            <a:off y="-783150" x="7974450"/>
            <a:ext cy="457200" cx="1371599"/>
          </a:xfrm>
          <a:prstGeom prst="rect">
            <a:avLst/>
          </a:prstGeom>
          <a:noFill/>
        </p:spPr>
        <p:txBody>
          <a:bodyPr bIns="91425" rIns="91425" lIns="91425" tIns="91425" anchor="ctr" anchorCtr="0">
            <a:spAutoFit/>
          </a:bodyPr>
          <a:lstStyle/>
          <a:p>
            <a:pPr>
              <a:buNone/>
            </a:pPr>
            <a:r>
              <a:rPr lang="es"/>
              <a:t>august clothing</a:t>
            </a: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" name="Shape 87"/>
          <p:cNvSpPr txBox="1"/>
          <p:nvPr>
            <p:ph idx="1" type="body"/>
          </p:nvPr>
        </p:nvSpPr>
        <p:spPr>
          <a:xfrm>
            <a:off y="5207944" x="1762375"/>
            <a:ext cy="1514699" cx="66986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3000" lang="es">
                <a:solidFill>
                  <a:srgbClr val="FFFFFF"/>
                </a:solidFill>
              </a:rPr>
              <a:t>Ropa Primavera:</a:t>
            </a:r>
          </a:p>
          <a:p>
            <a:pPr rtl="0" lvl="0">
              <a:buNone/>
            </a:pPr>
            <a:r>
              <a:rPr b="1" sz="3000" lang="es">
                <a:solidFill>
                  <a:srgbClr val="FFFFFF"/>
                </a:solidFill>
              </a:rPr>
              <a:t>Falda, Blusa, Bolsa, Gorra, Chaleco y Vestido  </a:t>
            </a:r>
          </a:p>
          <a:p>
            <a:r>
              <a:t/>
            </a:r>
          </a:p>
        </p:txBody>
      </p:sp>
      <p:sp>
        <p:nvSpPr>
          <p:cNvPr id="88" name="Shape 88"/>
          <p:cNvSpPr txBox="1"/>
          <p:nvPr>
            <p:ph type="title"/>
          </p:nvPr>
        </p:nvSpPr>
        <p:spPr>
          <a:xfrm>
            <a:off y="274637" x="457200"/>
            <a:ext cy="1143000" cx="687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algn="ctr">
              <a:buNone/>
            </a:pPr>
            <a:r>
              <a:rPr sz="8000" lang="es">
                <a:latin typeface="Corsiva"/>
                <a:ea typeface="Corsiva"/>
                <a:cs typeface="Corsiva"/>
                <a:sym typeface="Corsiva"/>
              </a:rPr>
              <a:t>La Primavera</a:t>
            </a:r>
          </a:p>
        </p:txBody>
      </p:sp>
      <p:sp>
        <p:nvSpPr>
          <p:cNvPr id="89" name="Shape 89"/>
          <p:cNvSpPr/>
          <p:nvPr/>
        </p:nvSpPr>
        <p:spPr>
          <a:xfrm>
            <a:off y="1417637" x="2342212"/>
            <a:ext cy="3580719" cx="479172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346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